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0157004-1597-4FC0-9895-A62071DFC422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750DACE-E918-4495-A333-6820760828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youtube.com/watch?v=LFg1Lw5-CR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youtube.com/watch?v=LFg1Lw5-CR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youtube.com/watch?v=HUZ9PuMm8y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Theme 4 – Person to Person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Mariah Keeps Cool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43200"/>
            <a:ext cx="8062912" cy="1752600"/>
          </a:xfrm>
        </p:spPr>
        <p:txBody>
          <a:bodyPr/>
          <a:lstStyle/>
          <a:p>
            <a:r>
              <a:rPr lang="en-US" sz="2800" b="1" dirty="0" smtClean="0"/>
              <a:t>I can determine the meaning of and use key vocabulary words correctly.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festive (adjective)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This festive season is a time for giving and showing loved ones that you care.</a:t>
            </a:r>
            <a:endParaRPr lang="en-US" dirty="0"/>
          </a:p>
        </p:txBody>
      </p:sp>
      <p:pic>
        <p:nvPicPr>
          <p:cNvPr id="46082" name="Picture 2" descr="http://londoncitadelband.on.ca/images/The%20Festive%20Season%20Cover%20-%20RGB300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76400"/>
            <a:ext cx="3912157" cy="3906670"/>
          </a:xfrm>
          <a:prstGeom prst="rect">
            <a:avLst/>
          </a:prstGeom>
          <a:noFill/>
        </p:spPr>
      </p:pic>
      <p:pic>
        <p:nvPicPr>
          <p:cNvPr id="46084" name="Picture 4" descr="http://www.dunstane-hotel-edinburgh.co.uk/wmslib/festive/festive_over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33909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festive (adjective)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joyful </a:t>
            </a:r>
            <a:endParaRPr lang="en-US" dirty="0"/>
          </a:p>
        </p:txBody>
      </p:sp>
      <p:pic>
        <p:nvPicPr>
          <p:cNvPr id="46082" name="Picture 2" descr="http://londoncitadelband.on.ca/images/The%20Festive%20Season%20Cover%20-%20RGB300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76400"/>
            <a:ext cx="3912157" cy="3906670"/>
          </a:xfrm>
          <a:prstGeom prst="rect">
            <a:avLst/>
          </a:prstGeom>
          <a:noFill/>
        </p:spPr>
      </p:pic>
      <p:pic>
        <p:nvPicPr>
          <p:cNvPr id="46084" name="Picture 4" descr="http://www.dunstane-hotel-edinburgh.co.uk/wmslib/festive/festive_over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33909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I will honor my country by serving in the military.</a:t>
            </a:r>
            <a:endParaRPr lang="en-US" dirty="0"/>
          </a:p>
        </p:txBody>
      </p:sp>
      <p:pic>
        <p:nvPicPr>
          <p:cNvPr id="48130" name="Picture 2" descr="http://schoolweb.psdschools.org/lesher/WebPages/joel%20h%20dreamweaver%201/MIL_Marines_Few_Proud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438400"/>
            <a:ext cx="5687574" cy="379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to show respect for</a:t>
            </a:r>
            <a:endParaRPr lang="en-US" dirty="0"/>
          </a:p>
        </p:txBody>
      </p:sp>
      <p:pic>
        <p:nvPicPr>
          <p:cNvPr id="48130" name="Picture 2" descr="http://schoolweb.psdschools.org/lesher/WebPages/joel%20h%20dreamweaver%201/MIL_Marines_Few_Proud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438400"/>
            <a:ext cx="5687574" cy="379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reluctant (adjective)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The boy was reluctant to do his chores.</a:t>
            </a:r>
            <a:endParaRPr lang="en-US" dirty="0"/>
          </a:p>
        </p:txBody>
      </p:sp>
      <p:pic>
        <p:nvPicPr>
          <p:cNvPr id="50178" name="Picture 2" descr="http://gaininginsight.com/images/angry-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0"/>
            <a:ext cx="3984262" cy="2651125"/>
          </a:xfrm>
          <a:prstGeom prst="rect">
            <a:avLst/>
          </a:prstGeom>
          <a:noFill/>
        </p:spPr>
      </p:pic>
      <p:pic>
        <p:nvPicPr>
          <p:cNvPr id="50180" name="Picture 4" descr="http://www.cba.ksu.edu/images/pages/N804/mop_buck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352800"/>
            <a:ext cx="26098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reluctant (adjective)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unwilling; slow to take necessary action</a:t>
            </a:r>
            <a:endParaRPr lang="en-US" dirty="0"/>
          </a:p>
        </p:txBody>
      </p:sp>
      <p:pic>
        <p:nvPicPr>
          <p:cNvPr id="50178" name="Picture 2" descr="http://gaininginsight.com/images/angry-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0"/>
            <a:ext cx="3984262" cy="2651125"/>
          </a:xfrm>
          <a:prstGeom prst="rect">
            <a:avLst/>
          </a:prstGeom>
          <a:noFill/>
        </p:spPr>
      </p:pic>
      <p:pic>
        <p:nvPicPr>
          <p:cNvPr id="50180" name="Picture 4" descr="http://www.cba.ksu.edu/images/pages/N804/mop_buck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352800"/>
            <a:ext cx="26098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spectators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The spectators anxiously watched the race.</a:t>
            </a:r>
            <a:endParaRPr lang="en-US" dirty="0"/>
          </a:p>
        </p:txBody>
      </p:sp>
      <p:pic>
        <p:nvPicPr>
          <p:cNvPr id="52226" name="Picture 2" descr="http://z.about.com/d/gonyc/1/0/B/b/belmont_stak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286000"/>
            <a:ext cx="53721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spectators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people who watch an event or performance</a:t>
            </a:r>
            <a:endParaRPr lang="en-US" dirty="0"/>
          </a:p>
        </p:txBody>
      </p:sp>
      <p:pic>
        <p:nvPicPr>
          <p:cNvPr id="52226" name="Picture 2" descr="http://z.about.com/d/gonyc/1/0/B/b/belmont_stak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895600"/>
            <a:ext cx="52578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suspects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The animals suspect that the woman was up to no good.</a:t>
            </a:r>
          </a:p>
        </p:txBody>
      </p:sp>
      <p:pic>
        <p:nvPicPr>
          <p:cNvPr id="5" name="Picture 2" descr="http://healingyourrelationships.com/images/ha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05000"/>
            <a:ext cx="4446549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suspects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images that something secret or wrong is going on</a:t>
            </a:r>
          </a:p>
        </p:txBody>
      </p:sp>
      <p:pic>
        <p:nvPicPr>
          <p:cNvPr id="5" name="Picture 2" descr="http://healingyourrelationships.com/images/ha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05000"/>
            <a:ext cx="4446549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amazingly (adverb)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Amazingly he graduated from medical school in only three years.</a:t>
            </a:r>
            <a:endParaRPr lang="en-US" dirty="0"/>
          </a:p>
        </p:txBody>
      </p:sp>
      <p:pic>
        <p:nvPicPr>
          <p:cNvPr id="4098" name="Picture 2" descr="http://www.treyjohnson.com/TREY%20JOHNSON%20MD%20GRADUATION%20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133600"/>
            <a:ext cx="4950152" cy="371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volunteered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The whole neighborhood volunteered to help out in their community.</a:t>
            </a:r>
          </a:p>
        </p:txBody>
      </p:sp>
      <p:pic>
        <p:nvPicPr>
          <p:cNvPr id="54274" name="Picture 2" descr="http://students.ou.edu/F/Diane.S.Fernando-1/images/community%20serv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447800"/>
            <a:ext cx="5057775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volunteered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offer to do something of one’s own free will</a:t>
            </a:r>
          </a:p>
        </p:txBody>
      </p:sp>
      <p:pic>
        <p:nvPicPr>
          <p:cNvPr id="54274" name="Picture 2" descr="http://students.ou.edu/F/Diane.S.Fernando-1/images/community%20serv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447800"/>
            <a:ext cx="5057775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approached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The swimmer approached the diving board.</a:t>
            </a:r>
          </a:p>
        </p:txBody>
      </p:sp>
      <p:pic>
        <p:nvPicPr>
          <p:cNvPr id="58370" name="Picture 2" descr="http://newsimg.bbc.co.uk/media/images/41336000/jpg/_41336676_approach_4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0"/>
            <a:ext cx="3962400" cy="2857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53000" y="5410200"/>
            <a:ext cx="257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Click image for video</a:t>
            </a:r>
            <a:endParaRPr lang="en-US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approached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the steps a diver takes before jumping from a diving board</a:t>
            </a:r>
          </a:p>
        </p:txBody>
      </p:sp>
      <p:pic>
        <p:nvPicPr>
          <p:cNvPr id="58370" name="Picture 2" descr="http://newsimg.bbc.co.uk/media/images/41336000/jpg/_41336676_approach_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286000"/>
            <a:ext cx="39624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springboard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She jumped twice, and dove off of the springboard.</a:t>
            </a:r>
          </a:p>
        </p:txBody>
      </p:sp>
      <p:pic>
        <p:nvPicPr>
          <p:cNvPr id="60418" name="Picture 2" descr="http://en.wikivisual.com/images/1/17/Div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2828925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springboard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a diving board that bounces when jumped on</a:t>
            </a:r>
          </a:p>
        </p:txBody>
      </p:sp>
      <p:pic>
        <p:nvPicPr>
          <p:cNvPr id="60418" name="Picture 2" descr="http://en.wikivisual.com/images/1/17/Div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2828925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962400"/>
            <a:ext cx="3657600" cy="2667000"/>
          </a:xfrm>
        </p:spPr>
        <p:txBody>
          <a:bodyPr/>
          <a:lstStyle/>
          <a:p>
            <a:r>
              <a:rPr lang="en-US" sz="2800" dirty="0" smtClean="0"/>
              <a:t>I will be back shortly, I have a few errands to run.</a:t>
            </a:r>
          </a:p>
        </p:txBody>
      </p:sp>
      <p:pic>
        <p:nvPicPr>
          <p:cNvPr id="62468" name="Picture 4" descr="http://cache3.asset-cache.net/xc/78405923.jpg?v=1&amp;c=NewsMaker&amp;k=2&amp;d=3B96878F62FEEADB1AA21597A4BEFA8EE30A760B0D811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743200"/>
            <a:ext cx="3933825" cy="3933825"/>
          </a:xfrm>
          <a:prstGeom prst="rect">
            <a:avLst/>
          </a:prstGeom>
          <a:noFill/>
        </p:spPr>
      </p:pic>
      <p:pic>
        <p:nvPicPr>
          <p:cNvPr id="62466" name="Picture 2" descr="http://www.headconcierge.com/images/headers/err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85800"/>
            <a:ext cx="4924425" cy="32670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r>
              <a:rPr lang="en-US" dirty="0" smtClean="0"/>
              <a:t>errand (noun)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962400"/>
            <a:ext cx="3657600" cy="2667000"/>
          </a:xfrm>
        </p:spPr>
        <p:txBody>
          <a:bodyPr/>
          <a:lstStyle/>
          <a:p>
            <a:r>
              <a:rPr lang="en-US" sz="2800" dirty="0" smtClean="0"/>
              <a:t>a short trip taken to do something</a:t>
            </a:r>
          </a:p>
        </p:txBody>
      </p:sp>
      <p:pic>
        <p:nvPicPr>
          <p:cNvPr id="62468" name="Picture 4" descr="http://cache3.asset-cache.net/xc/78405923.jpg?v=1&amp;c=NewsMaker&amp;k=2&amp;d=3B96878F62FEEADB1AA21597A4BEFA8EE30A760B0D811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743200"/>
            <a:ext cx="3933825" cy="3933825"/>
          </a:xfrm>
          <a:prstGeom prst="rect">
            <a:avLst/>
          </a:prstGeom>
          <a:noFill/>
        </p:spPr>
      </p:pic>
      <p:pic>
        <p:nvPicPr>
          <p:cNvPr id="62466" name="Picture 2" descr="http://www.headconcierge.com/images/headers/err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85800"/>
            <a:ext cx="4924425" cy="32670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r>
              <a:rPr lang="en-US" dirty="0" smtClean="0"/>
              <a:t>errand (noun)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millet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Millet is one of the healthiest whole grains you can eat!</a:t>
            </a:r>
          </a:p>
        </p:txBody>
      </p:sp>
      <p:pic>
        <p:nvPicPr>
          <p:cNvPr id="64514" name="Picture 2" descr="http://www.womensnutritiontips.com/wp-content/uploads/2008/11/400px-pearl_millet_after_combine_harves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447800"/>
            <a:ext cx="4724400" cy="3531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millet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the grain or seed of a type of grass used for food</a:t>
            </a:r>
          </a:p>
        </p:txBody>
      </p:sp>
      <p:pic>
        <p:nvPicPr>
          <p:cNvPr id="64514" name="Picture 2" descr="http://www.womensnutritiontips.com/wp-content/uploads/2008/11/400px-pearl_millet_after_combine_harves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447800"/>
            <a:ext cx="4724400" cy="3531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amazingly (adverb)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in a way that causes surprise or wonder</a:t>
            </a:r>
            <a:endParaRPr lang="en-US" dirty="0"/>
          </a:p>
        </p:txBody>
      </p:sp>
      <p:pic>
        <p:nvPicPr>
          <p:cNvPr id="4098" name="Picture 2" descr="http://www.treyjohnson.com/TREY%20JOHNSON%20MD%20GRADUATION%20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133600"/>
            <a:ext cx="4950152" cy="371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staple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Most pantries contain staple foods.</a:t>
            </a:r>
          </a:p>
        </p:txBody>
      </p:sp>
      <p:pic>
        <p:nvPicPr>
          <p:cNvPr id="66562" name="Picture 2" descr="http://assets.mediaglobal.org/images/20090910-102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0"/>
            <a:ext cx="5238750" cy="349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staple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basic food items, such as flour or rice</a:t>
            </a:r>
          </a:p>
        </p:txBody>
      </p:sp>
      <p:pic>
        <p:nvPicPr>
          <p:cNvPr id="66562" name="Picture 2" descr="http://assets.mediaglobal.org/images/20090910-102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0"/>
            <a:ext cx="5238750" cy="349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stifle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Cough drops and warm beverages help to stifle my cough.</a:t>
            </a:r>
          </a:p>
        </p:txBody>
      </p:sp>
      <p:pic>
        <p:nvPicPr>
          <p:cNvPr id="68610" name="Picture 2" descr="http://owic.oregonstate.edu/images/teachers/hallscoughdro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483394" cy="4419600"/>
          </a:xfrm>
          <a:prstGeom prst="rect">
            <a:avLst/>
          </a:prstGeom>
          <a:noFill/>
        </p:spPr>
      </p:pic>
      <p:pic>
        <p:nvPicPr>
          <p:cNvPr id="68612" name="Picture 4" descr="http://www.aeromedi.com/wp-content/uploads/2009/05/green-t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95600"/>
            <a:ext cx="2779986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stifle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to interrupt or cut off</a:t>
            </a:r>
          </a:p>
        </p:txBody>
      </p:sp>
      <p:pic>
        <p:nvPicPr>
          <p:cNvPr id="68610" name="Picture 2" descr="http://owic.oregonstate.edu/images/teachers/hallscoughdro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483394" cy="4419600"/>
          </a:xfrm>
          <a:prstGeom prst="rect">
            <a:avLst/>
          </a:prstGeom>
          <a:noFill/>
        </p:spPr>
      </p:pic>
      <p:pic>
        <p:nvPicPr>
          <p:cNvPr id="68612" name="Picture 4" descr="http://www.aeromedi.com/wp-content/uploads/2009/05/green-t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95600"/>
            <a:ext cx="2779986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4" name="Picture 8" descr="http://farm2.static.flickr.com/1148/1433846907_b605124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276600"/>
            <a:ext cx="2474366" cy="3352800"/>
          </a:xfrm>
          <a:prstGeom prst="rect">
            <a:avLst/>
          </a:prstGeom>
          <a:noFill/>
        </p:spPr>
      </p:pic>
      <p:pic>
        <p:nvPicPr>
          <p:cNvPr id="70662" name="Picture 6" descr="http://farm4.static.flickr.com/3065/3062244350_617d4400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0"/>
            <a:ext cx="2425389" cy="3641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beamed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Todd beamed at Lisa when he heard her brilliant plan.</a:t>
            </a:r>
          </a:p>
        </p:txBody>
      </p:sp>
      <p:pic>
        <p:nvPicPr>
          <p:cNvPr id="70660" name="Picture 4" descr="http://www.colinheatherly.com/images/Sm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371600"/>
            <a:ext cx="3060700" cy="2627675"/>
          </a:xfrm>
          <a:prstGeom prst="rect">
            <a:avLst/>
          </a:prstGeom>
          <a:noFill/>
        </p:spPr>
      </p:pic>
      <p:pic>
        <p:nvPicPr>
          <p:cNvPr id="70658" name="Picture 2" descr="http://img2.menstennisforums.com/751/HAVE_YOU_SMILED_TODA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2971800"/>
            <a:ext cx="3137417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4" name="Picture 8" descr="http://farm2.static.flickr.com/1148/1433846907_b605124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276600"/>
            <a:ext cx="2474366" cy="3352800"/>
          </a:xfrm>
          <a:prstGeom prst="rect">
            <a:avLst/>
          </a:prstGeom>
          <a:noFill/>
        </p:spPr>
      </p:pic>
      <p:pic>
        <p:nvPicPr>
          <p:cNvPr id="70662" name="Picture 6" descr="http://farm4.static.flickr.com/3065/3062244350_617d4400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0"/>
            <a:ext cx="2425389" cy="3641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beamed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sz="2800" dirty="0" smtClean="0"/>
              <a:t>smiled broadly</a:t>
            </a:r>
          </a:p>
        </p:txBody>
      </p:sp>
      <p:pic>
        <p:nvPicPr>
          <p:cNvPr id="70660" name="Picture 4" descr="http://www.colinheatherly.com/images/Sm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371600"/>
            <a:ext cx="3060700" cy="2627675"/>
          </a:xfrm>
          <a:prstGeom prst="rect">
            <a:avLst/>
          </a:prstGeom>
          <a:noFill/>
        </p:spPr>
      </p:pic>
      <p:pic>
        <p:nvPicPr>
          <p:cNvPr id="70658" name="Picture 2" descr="http://img2.menstennisforums.com/751/HAVE_YOU_SMILED_TODA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2971800"/>
            <a:ext cx="3137417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huddled(verb)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106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family of ducks huddled together on the cold night.</a:t>
            </a:r>
          </a:p>
        </p:txBody>
      </p:sp>
      <p:pic>
        <p:nvPicPr>
          <p:cNvPr id="72706" name="Picture 2" descr="http://www.rocketroberts.com/farm/images/huddled_du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819400"/>
            <a:ext cx="5898173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huddled(verb)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106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crowded together</a:t>
            </a:r>
          </a:p>
        </p:txBody>
      </p:sp>
      <p:pic>
        <p:nvPicPr>
          <p:cNvPr id="72706" name="Picture 2" descr="http://www.rocketroberts.com/farm/images/huddled_du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819400"/>
            <a:ext cx="5898173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of July is a time for celebration.</a:t>
            </a:r>
            <a:endParaRPr lang="en-US" dirty="0"/>
          </a:p>
        </p:txBody>
      </p:sp>
      <p:pic>
        <p:nvPicPr>
          <p:cNvPr id="39938" name="Picture 2" descr="http://www.allbestwallpapers.com/wallpaper/travel/image/celebration,_brooklyn_bridge,_new_york_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905000"/>
            <a:ext cx="5160433" cy="387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celebration (noun)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a special activity that honors a person, event, or idea</a:t>
            </a:r>
            <a:endParaRPr lang="en-US" dirty="0"/>
          </a:p>
        </p:txBody>
      </p:sp>
      <p:pic>
        <p:nvPicPr>
          <p:cNvPr id="39938" name="Picture 2" descr="http://www.allbestwallpapers.com/wallpaper/travel/image/celebration,_brooklyn_bridge,_new_york_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905000"/>
            <a:ext cx="5160433" cy="387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decorate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It took them three hours to decorate for the birthday party.</a:t>
            </a:r>
            <a:endParaRPr lang="en-US" dirty="0"/>
          </a:p>
        </p:txBody>
      </p:sp>
      <p:pic>
        <p:nvPicPr>
          <p:cNvPr id="41986" name="Picture 2" descr="http://singaporebirthdayparty.files.wordpress.com/2008/04/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209800"/>
            <a:ext cx="5181600" cy="3706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decorate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to adorn; to make festive with beautiful things</a:t>
            </a:r>
            <a:endParaRPr lang="en-US" dirty="0"/>
          </a:p>
        </p:txBody>
      </p:sp>
      <p:pic>
        <p:nvPicPr>
          <p:cNvPr id="41986" name="Picture 2" descr="http://singaporebirthdayparty.files.wordpress.com/2008/04/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209800"/>
            <a:ext cx="5181600" cy="3706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detain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The teacher had to detain the disruptive students after school.</a:t>
            </a:r>
            <a:endParaRPr lang="en-US" dirty="0"/>
          </a:p>
        </p:txBody>
      </p:sp>
      <p:pic>
        <p:nvPicPr>
          <p:cNvPr id="44034" name="Picture 2" descr="http://comps.fotosearch.com/comp/UNN/UNN705/holding-exam-teacher_~u13762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828800"/>
            <a:ext cx="4350224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detain (verb)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82808"/>
            <a:ext cx="3657600" cy="3298792"/>
          </a:xfrm>
        </p:spPr>
        <p:txBody>
          <a:bodyPr/>
          <a:lstStyle/>
          <a:p>
            <a:r>
              <a:rPr lang="en-US" dirty="0" smtClean="0"/>
              <a:t>to delay; to hold back</a:t>
            </a:r>
            <a:endParaRPr lang="en-US" dirty="0"/>
          </a:p>
        </p:txBody>
      </p:sp>
      <p:pic>
        <p:nvPicPr>
          <p:cNvPr id="44034" name="Picture 2" descr="http://comps.fotosearch.com/comp/UNN/UNN705/holding-exam-teacher_~u13762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828800"/>
            <a:ext cx="4350224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309</TotalTime>
  <Words>484</Words>
  <Application>Microsoft Office PowerPoint</Application>
  <PresentationFormat>On-screen Show (4:3)</PresentationFormat>
  <Paragraphs>75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Verve</vt:lpstr>
      <vt:lpstr>Theme 4 – Person to Person Mariah Keeps Cool </vt:lpstr>
      <vt:lpstr>amazingly (adverb) </vt:lpstr>
      <vt:lpstr>amazingly (adverb) </vt:lpstr>
      <vt:lpstr>celebration (noun) </vt:lpstr>
      <vt:lpstr>celebration (noun) </vt:lpstr>
      <vt:lpstr>decorate (verb) </vt:lpstr>
      <vt:lpstr>decorate (verb) </vt:lpstr>
      <vt:lpstr>detain (verb) </vt:lpstr>
      <vt:lpstr>detain (verb) </vt:lpstr>
      <vt:lpstr>festive (adjective) </vt:lpstr>
      <vt:lpstr>festive (adjective) </vt:lpstr>
      <vt:lpstr>honor (noun) </vt:lpstr>
      <vt:lpstr>honor (noun) </vt:lpstr>
      <vt:lpstr>reluctant (adjective) </vt:lpstr>
      <vt:lpstr>reluctant (adjective) </vt:lpstr>
      <vt:lpstr>spectators (noun) </vt:lpstr>
      <vt:lpstr>spectators (noun) </vt:lpstr>
      <vt:lpstr>suspects (verb) </vt:lpstr>
      <vt:lpstr>suspects (verb) </vt:lpstr>
      <vt:lpstr>volunteered (verb) </vt:lpstr>
      <vt:lpstr>volunteered (verb) </vt:lpstr>
      <vt:lpstr>approached (verb) </vt:lpstr>
      <vt:lpstr>approached (verb) </vt:lpstr>
      <vt:lpstr>springboard (noun) </vt:lpstr>
      <vt:lpstr>springboard (noun) </vt:lpstr>
      <vt:lpstr>errand (noun) </vt:lpstr>
      <vt:lpstr>errand (noun) </vt:lpstr>
      <vt:lpstr>millet (noun) </vt:lpstr>
      <vt:lpstr>millet (noun) </vt:lpstr>
      <vt:lpstr>staple (noun) </vt:lpstr>
      <vt:lpstr>staple (noun) </vt:lpstr>
      <vt:lpstr>stifle (verb) </vt:lpstr>
      <vt:lpstr>stifle (verb) </vt:lpstr>
      <vt:lpstr>beamed (verb) </vt:lpstr>
      <vt:lpstr>beamed (verb) </vt:lpstr>
      <vt:lpstr>huddled(verb) </vt:lpstr>
      <vt:lpstr>huddled(verb)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4 – Person to Person Mariah Keeps Cool</dc:title>
  <dc:creator>Taylor</dc:creator>
  <cp:lastModifiedBy>nlemoncelli</cp:lastModifiedBy>
  <cp:revision>13</cp:revision>
  <dcterms:created xsi:type="dcterms:W3CDTF">2009-12-06T23:38:17Z</dcterms:created>
  <dcterms:modified xsi:type="dcterms:W3CDTF">2011-02-23T19:15:08Z</dcterms:modified>
</cp:coreProperties>
</file>